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0710130-64BA-4936-9BF9-9CF3A48A3D69}" v="3" dt="2023-01-19T12:37:58.94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3" autoAdjust="0"/>
    <p:restoredTop sz="94660"/>
  </p:normalViewPr>
  <p:slideViewPr>
    <p:cSldViewPr snapToGrid="0">
      <p:cViewPr varScale="1">
        <p:scale>
          <a:sx n="161" d="100"/>
          <a:sy n="161" d="100"/>
        </p:scale>
        <p:origin x="150" y="2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uss Howell" userId="f7341bb2-f195-4ffe-bb9a-f21dba928677" providerId="ADAL" clId="{A0710130-64BA-4936-9BF9-9CF3A48A3D69}"/>
    <pc:docChg chg="custSel modSld">
      <pc:chgData name="Russ Howell" userId="f7341bb2-f195-4ffe-bb9a-f21dba928677" providerId="ADAL" clId="{A0710130-64BA-4936-9BF9-9CF3A48A3D69}" dt="2023-01-19T13:06:32.398" v="156" actId="20577"/>
      <pc:docMkLst>
        <pc:docMk/>
      </pc:docMkLst>
      <pc:sldChg chg="addSp modSp mod">
        <pc:chgData name="Russ Howell" userId="f7341bb2-f195-4ffe-bb9a-f21dba928677" providerId="ADAL" clId="{A0710130-64BA-4936-9BF9-9CF3A48A3D69}" dt="2023-01-19T13:06:32.398" v="156" actId="20577"/>
        <pc:sldMkLst>
          <pc:docMk/>
          <pc:sldMk cId="2341988042" sldId="256"/>
        </pc:sldMkLst>
        <pc:spChg chg="add mod">
          <ac:chgData name="Russ Howell" userId="f7341bb2-f195-4ffe-bb9a-f21dba928677" providerId="ADAL" clId="{A0710130-64BA-4936-9BF9-9CF3A48A3D69}" dt="2023-01-19T12:37:41.858" v="68" actId="1076"/>
          <ac:spMkLst>
            <pc:docMk/>
            <pc:sldMk cId="2341988042" sldId="256"/>
            <ac:spMk id="2" creationId="{74AFBD69-4CDF-48FD-8A0C-9A62A530A2DB}"/>
          </ac:spMkLst>
        </pc:spChg>
        <pc:spChg chg="add mod">
          <ac:chgData name="Russ Howell" userId="f7341bb2-f195-4ffe-bb9a-f21dba928677" providerId="ADAL" clId="{A0710130-64BA-4936-9BF9-9CF3A48A3D69}" dt="2023-01-19T12:38:19.688" v="92" actId="1076"/>
          <ac:spMkLst>
            <pc:docMk/>
            <pc:sldMk cId="2341988042" sldId="256"/>
            <ac:spMk id="3" creationId="{807A3284-A863-430B-980F-00AFA5556936}"/>
          </ac:spMkLst>
        </pc:spChg>
        <pc:spChg chg="add mod">
          <ac:chgData name="Russ Howell" userId="f7341bb2-f195-4ffe-bb9a-f21dba928677" providerId="ADAL" clId="{A0710130-64BA-4936-9BF9-9CF3A48A3D69}" dt="2023-01-19T13:06:32.398" v="156" actId="20577"/>
          <ac:spMkLst>
            <pc:docMk/>
            <pc:sldMk cId="2341988042" sldId="256"/>
            <ac:spMk id="33" creationId="{53938795-7D11-46F6-8B2D-6AED6B0C9309}"/>
          </ac:spMkLst>
        </pc:spChg>
        <pc:picChg chg="mod">
          <ac:chgData name="Russ Howell" userId="f7341bb2-f195-4ffe-bb9a-f21dba928677" providerId="ADAL" clId="{A0710130-64BA-4936-9BF9-9CF3A48A3D69}" dt="2023-01-19T12:38:13.401" v="91" actId="1076"/>
          <ac:picMkLst>
            <pc:docMk/>
            <pc:sldMk cId="2341988042" sldId="256"/>
            <ac:picMk id="5" creationId="{358D332D-74C6-4471-985A-2BCBEEFCD748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BCAE0B-13A0-4C68-8CC1-0FFD3844E1B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0123EDC-0A42-4BFD-9227-07177595811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258FB2-215F-4418-818A-76CEB49A8C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7BFC7A-6C9D-4F1B-9A13-FB08E3A74BB4}" type="datetimeFigureOut">
              <a:rPr lang="en-US" smtClean="0"/>
              <a:t>1/19/2023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D40CE7-3012-41FD-80FA-665EB89E4E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5953E3-3E1F-40C2-BA7E-9F71701518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CED85-34BD-4613-AE29-539E24BCB3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72183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21ABF7-9069-4B27-A633-C99D8F081B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D17A191-3E72-4264-B0BE-AE593028D0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747361-A2D1-4909-9F44-D4AABD430B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7BFC7A-6C9D-4F1B-9A13-FB08E3A74BB4}" type="datetimeFigureOut">
              <a:rPr lang="en-US" smtClean="0"/>
              <a:t>1/19/2023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E67D08-0C84-4DF9-9A65-BB2EAAE2C0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97C9C0-731D-48C3-A29D-8335CBCA4B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CED85-34BD-4613-AE29-539E24BCB3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07325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F800FC3-148F-4C6F-BA1C-2A808E86A29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98DCB74-3D3D-4513-8CD2-1F552F53F04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7B24A5-D7CC-4AB4-B882-FCDCDF6377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7BFC7A-6C9D-4F1B-9A13-FB08E3A74BB4}" type="datetimeFigureOut">
              <a:rPr lang="en-US" smtClean="0"/>
              <a:t>1/19/2023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3C2384-65C6-4188-9C56-97D01CF2E0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A43214-9FC5-4612-B661-857609526E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CED85-34BD-4613-AE29-539E24BCB3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52510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C8B088-6608-4AC6-9E36-40D1BD2651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A64130-5A82-484E-A000-33548DCFA9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950923-16F2-4DA9-96A8-CC5040D27A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7BFC7A-6C9D-4F1B-9A13-FB08E3A74BB4}" type="datetimeFigureOut">
              <a:rPr lang="en-US" smtClean="0"/>
              <a:t>1/19/2023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D19300-4E9E-421D-8012-63D1458E88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525C6D-65CA-4690-A978-66143A2B63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CED85-34BD-4613-AE29-539E24BCB3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04608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B4392D-D290-436F-A97D-0B9CC03DA8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5123705-5444-42AA-951B-A9A4A283F4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787C8F-4A8A-43F2-904C-ADCAA2E3C1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7BFC7A-6C9D-4F1B-9A13-FB08E3A74BB4}" type="datetimeFigureOut">
              <a:rPr lang="en-US" smtClean="0"/>
              <a:t>1/19/2023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387599-7DC0-4B81-AC23-BB6759A670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F2EF08-0D2E-43E0-8E1D-BE1DBF8A44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CED85-34BD-4613-AE29-539E24BCB3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36710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3DA857-BCA4-4371-9C14-A41BC8DE8A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0FE248-BDCA-4DB1-8282-0C22EA731D1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5FF6FE3-6C41-41C5-8C64-8054DBB895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F95B3DA-9A7B-4934-AB4D-88BDD60C46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7BFC7A-6C9D-4F1B-9A13-FB08E3A74BB4}" type="datetimeFigureOut">
              <a:rPr lang="en-US" smtClean="0"/>
              <a:t>1/19/2023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4E200F5-F496-4750-BFE0-476D4DA06C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388A132-690E-4595-8D2F-930F04314B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CED85-34BD-4613-AE29-539E24BCB3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45437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CB4947-5BFD-4AD6-ACC1-3027DC81B2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EDAB4B7-61E5-463A-B9D5-951BB881FA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2E7EAED-E55C-476F-9694-691D508E876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25C28B2-A166-49ED-A774-77946E51202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B9939DA-E634-4FC8-9A2E-7E1AA648342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E871ACA-DB61-4018-984C-870E0DB208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7BFC7A-6C9D-4F1B-9A13-FB08E3A74BB4}" type="datetimeFigureOut">
              <a:rPr lang="en-US" smtClean="0"/>
              <a:t>1/19/2023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84CE0EB-CDE1-4500-BBFD-B1B7B24AC1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49FC4CC-F5A1-4998-ACE4-3317C23243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CED85-34BD-4613-AE29-539E24BCB3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06092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EA1317-836A-4F26-B3BF-7E38FA2C22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257FBD2-96E4-45C6-A95C-1441C39044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7BFC7A-6C9D-4F1B-9A13-FB08E3A74BB4}" type="datetimeFigureOut">
              <a:rPr lang="en-US" smtClean="0"/>
              <a:t>1/19/2023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7189964-F86B-434B-956D-17D3532D75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F08CC37-3532-4C2F-95F1-9D56BA5903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CED85-34BD-4613-AE29-539E24BCB3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56687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13321E0-0809-4277-83ED-240F223EC2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7BFC7A-6C9D-4F1B-9A13-FB08E3A74BB4}" type="datetimeFigureOut">
              <a:rPr lang="en-US" smtClean="0"/>
              <a:t>1/19/2023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50D502E-3D79-46E0-BD6C-34D8780626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8B383B2-25D2-4940-A9B0-79B90196AB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CED85-34BD-4613-AE29-539E24BCB3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83101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C85FFB-7E00-46AE-96FB-A4220AE433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3D0B79-9D7E-4098-929E-516D7034CF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A3CBCC4-AA39-4202-B822-6AABB82D5D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A57F096-F24B-45DA-A98A-32BDF03C6D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7BFC7A-6C9D-4F1B-9A13-FB08E3A74BB4}" type="datetimeFigureOut">
              <a:rPr lang="en-US" smtClean="0"/>
              <a:t>1/19/2023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8014D83-481F-42B1-80BF-816C6D39FC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30A0F4-6227-4D8D-BC5E-58E0A1038D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CED85-34BD-4613-AE29-539E24BCB3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42736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1BCBD0-718E-4959-A857-422F9F1E10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AFEB1B4-7142-4F6A-B3C6-F9CAE20DC2D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C0A0BAB-EB4C-49F0-8507-EA8C5FC8263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D3211BB-0335-40DA-A58D-B8BF6A76FE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7BFC7A-6C9D-4F1B-9A13-FB08E3A74BB4}" type="datetimeFigureOut">
              <a:rPr lang="en-US" smtClean="0"/>
              <a:t>1/19/2023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C2B916E-90D0-421C-843E-CC9BA50CA3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F9681AA-BC05-4BF7-BBB6-5BAA56D592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CED85-34BD-4613-AE29-539E24BCB3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95523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C3EFDDB-722F-4AA1-9E35-E0C798C7DE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CE90B52-8E4F-4C6F-A0FA-3F6529DB9F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B1090A-5489-4263-9C42-1C1C7887C0C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7BFC7A-6C9D-4F1B-9A13-FB08E3A74BB4}" type="datetimeFigureOut">
              <a:rPr lang="en-US" smtClean="0"/>
              <a:t>1/19/2023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6AC986-EA2A-49DC-9B2D-2ADC465BBAA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A7CB51-87C0-4397-8756-973515DFA00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ACED85-34BD-4613-AE29-539E24BCB3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75441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358D332D-74C6-4471-985A-2BCBEEFCD74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6853" y="-41563"/>
            <a:ext cx="10378294" cy="6858000"/>
          </a:xfrm>
          <a:prstGeom prst="rect">
            <a:avLst/>
          </a:prstGeom>
        </p:spPr>
      </p:pic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2176A9D2-12B4-469C-BFFA-183D6C80B991}"/>
              </a:ext>
            </a:extLst>
          </p:cNvPr>
          <p:cNvCxnSpPr/>
          <p:nvPr/>
        </p:nvCxnSpPr>
        <p:spPr>
          <a:xfrm flipH="1">
            <a:off x="7819465" y="2716306"/>
            <a:ext cx="779929" cy="0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29536927-0435-4A53-BAE4-5CA17694C47B}"/>
              </a:ext>
            </a:extLst>
          </p:cNvPr>
          <p:cNvCxnSpPr/>
          <p:nvPr/>
        </p:nvCxnSpPr>
        <p:spPr>
          <a:xfrm flipH="1">
            <a:off x="7819465" y="3492161"/>
            <a:ext cx="779929" cy="0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E14CBD08-781C-4384-9BA9-D3CF14639E5D}"/>
              </a:ext>
            </a:extLst>
          </p:cNvPr>
          <p:cNvCxnSpPr/>
          <p:nvPr/>
        </p:nvCxnSpPr>
        <p:spPr>
          <a:xfrm>
            <a:off x="7873340" y="2784764"/>
            <a:ext cx="0" cy="644236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BA1EDEC3-B114-46FB-8B66-01094B2185BA}"/>
              </a:ext>
            </a:extLst>
          </p:cNvPr>
          <p:cNvSpPr txBox="1"/>
          <p:nvPr/>
        </p:nvSpPr>
        <p:spPr>
          <a:xfrm>
            <a:off x="7220597" y="2950345"/>
            <a:ext cx="65274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/>
              <a:t>43mm</a:t>
            </a:r>
            <a:endParaRPr lang="en-US" sz="1400" dirty="0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F50AE62F-60E9-4571-8FA6-A520791C25ED}"/>
              </a:ext>
            </a:extLst>
          </p:cNvPr>
          <p:cNvCxnSpPr>
            <a:cxnSpLocks/>
          </p:cNvCxnSpPr>
          <p:nvPr/>
        </p:nvCxnSpPr>
        <p:spPr>
          <a:xfrm>
            <a:off x="8775544" y="4309579"/>
            <a:ext cx="0" cy="315860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0763EDEC-9F93-4F27-8BB2-609DFD111C3E}"/>
              </a:ext>
            </a:extLst>
          </p:cNvPr>
          <p:cNvCxnSpPr>
            <a:cxnSpLocks/>
          </p:cNvCxnSpPr>
          <p:nvPr/>
        </p:nvCxnSpPr>
        <p:spPr>
          <a:xfrm>
            <a:off x="8599394" y="3645725"/>
            <a:ext cx="0" cy="979714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75177C81-62EC-4113-9407-2B715F308D39}"/>
              </a:ext>
            </a:extLst>
          </p:cNvPr>
          <p:cNvCxnSpPr>
            <a:cxnSpLocks/>
          </p:cNvCxnSpPr>
          <p:nvPr/>
        </p:nvCxnSpPr>
        <p:spPr>
          <a:xfrm>
            <a:off x="8599394" y="4718462"/>
            <a:ext cx="176150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A90A933C-D919-48F5-BEDC-014DB523F884}"/>
              </a:ext>
            </a:extLst>
          </p:cNvPr>
          <p:cNvSpPr txBox="1"/>
          <p:nvPr/>
        </p:nvSpPr>
        <p:spPr>
          <a:xfrm>
            <a:off x="8406783" y="4711435"/>
            <a:ext cx="56137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/>
              <a:t>8mm</a:t>
            </a:r>
            <a:endParaRPr lang="en-US" sz="1400" dirty="0"/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E672D8F6-5C94-4B3E-B2E8-4C9FF127008B}"/>
              </a:ext>
            </a:extLst>
          </p:cNvPr>
          <p:cNvSpPr/>
          <p:nvPr/>
        </p:nvSpPr>
        <p:spPr>
          <a:xfrm>
            <a:off x="9927771" y="3164774"/>
            <a:ext cx="779922" cy="771896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 dirty="0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8E62584C-3A48-4D62-8E0C-7CFF723D83E0}"/>
              </a:ext>
            </a:extLst>
          </p:cNvPr>
          <p:cNvSpPr/>
          <p:nvPr/>
        </p:nvSpPr>
        <p:spPr>
          <a:xfrm>
            <a:off x="10052462" y="3372592"/>
            <a:ext cx="77190" cy="564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30C2B9B4-2EB6-42FD-BDFE-B0368015CEBD}"/>
              </a:ext>
            </a:extLst>
          </p:cNvPr>
          <p:cNvSpPr/>
          <p:nvPr/>
        </p:nvSpPr>
        <p:spPr>
          <a:xfrm>
            <a:off x="10472057" y="3375066"/>
            <a:ext cx="77190" cy="564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E2009B55-FCB5-44C6-9B63-C59DBAD0B7A5}"/>
              </a:ext>
            </a:extLst>
          </p:cNvPr>
          <p:cNvSpPr/>
          <p:nvPr/>
        </p:nvSpPr>
        <p:spPr>
          <a:xfrm>
            <a:off x="10052462" y="3703122"/>
            <a:ext cx="77190" cy="564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489BFF50-CBB0-4550-AB15-27F004FA45A4}"/>
              </a:ext>
            </a:extLst>
          </p:cNvPr>
          <p:cNvSpPr/>
          <p:nvPr/>
        </p:nvSpPr>
        <p:spPr>
          <a:xfrm>
            <a:off x="10472057" y="3703122"/>
            <a:ext cx="77190" cy="564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14C714D1-E0B6-4F93-AB22-D79EA877D9E3}"/>
              </a:ext>
            </a:extLst>
          </p:cNvPr>
          <p:cNvSpPr txBox="1"/>
          <p:nvPr/>
        </p:nvSpPr>
        <p:spPr>
          <a:xfrm>
            <a:off x="9865675" y="3458339"/>
            <a:ext cx="450764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00" dirty="0"/>
              <a:t>51mm</a:t>
            </a:r>
            <a:endParaRPr lang="en-US" sz="800" dirty="0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88B5BF10-0070-4C8E-B33B-A68BC5C32E0F}"/>
              </a:ext>
            </a:extLst>
          </p:cNvPr>
          <p:cNvSpPr txBox="1"/>
          <p:nvPr/>
        </p:nvSpPr>
        <p:spPr>
          <a:xfrm>
            <a:off x="10097984" y="3222171"/>
            <a:ext cx="450764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00" dirty="0"/>
              <a:t>61mm</a:t>
            </a:r>
            <a:endParaRPr lang="en-US" sz="800" dirty="0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53938795-7D11-46F6-8B2D-6AED6B0C9309}"/>
              </a:ext>
            </a:extLst>
          </p:cNvPr>
          <p:cNvSpPr txBox="1"/>
          <p:nvPr/>
        </p:nvSpPr>
        <p:spPr>
          <a:xfrm>
            <a:off x="4059140" y="225632"/>
            <a:ext cx="329673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/>
              <a:t>(make </a:t>
            </a:r>
            <a:r>
              <a:rPr lang="en-GB" sz="1200" dirty="0"/>
              <a:t>length 330mm) to give 5-10mm movement</a:t>
            </a:r>
            <a:endParaRPr lang="en-US" sz="1200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4AFBD69-4CDF-48FD-8A0C-9A62A530A2DB}"/>
              </a:ext>
            </a:extLst>
          </p:cNvPr>
          <p:cNvSpPr txBox="1"/>
          <p:nvPr/>
        </p:nvSpPr>
        <p:spPr>
          <a:xfrm>
            <a:off x="10653824" y="3269661"/>
            <a:ext cx="8927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 err="1"/>
              <a:t>Approx</a:t>
            </a:r>
            <a:r>
              <a:rPr lang="en-GB" sz="800" dirty="0"/>
              <a:t> 80mm diagonal between holes</a:t>
            </a:r>
            <a:endParaRPr lang="en-US" sz="8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07A3284-A863-430B-980F-00AFA5556936}"/>
              </a:ext>
            </a:extLst>
          </p:cNvPr>
          <p:cNvSpPr txBox="1"/>
          <p:nvPr/>
        </p:nvSpPr>
        <p:spPr>
          <a:xfrm>
            <a:off x="9907750" y="4201857"/>
            <a:ext cx="1005403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00" dirty="0"/>
              <a:t>M10 holes in flange</a:t>
            </a:r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23419880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22</Words>
  <Application>Microsoft Office PowerPoint</Application>
  <PresentationFormat>Widescreen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Fluor Corp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Russ Howell</dc:creator>
  <cp:lastModifiedBy>Russ Howell</cp:lastModifiedBy>
  <cp:revision>1</cp:revision>
  <dcterms:created xsi:type="dcterms:W3CDTF">2023-01-19T08:02:54Z</dcterms:created>
  <dcterms:modified xsi:type="dcterms:W3CDTF">2023-01-19T13:06:34Z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e9d746c0-3369-42be-bf83-6862f3f56ae7_Enabled">
    <vt:lpwstr>true</vt:lpwstr>
  </property>
  <property fmtid="{D5CDD505-2E9C-101B-9397-08002B2CF9AE}" pid="3" name="MSIP_Label_e9d746c0-3369-42be-bf83-6862f3f56ae7_SetDate">
    <vt:lpwstr>2023-01-19T08:02:57Z</vt:lpwstr>
  </property>
  <property fmtid="{D5CDD505-2E9C-101B-9397-08002B2CF9AE}" pid="4" name="MSIP_Label_e9d746c0-3369-42be-bf83-6862f3f56ae7_Method">
    <vt:lpwstr>Standard</vt:lpwstr>
  </property>
  <property fmtid="{D5CDD505-2E9C-101B-9397-08002B2CF9AE}" pid="5" name="MSIP_Label_e9d746c0-3369-42be-bf83-6862f3f56ae7_Name">
    <vt:lpwstr>Fluor General</vt:lpwstr>
  </property>
  <property fmtid="{D5CDD505-2E9C-101B-9397-08002B2CF9AE}" pid="6" name="MSIP_Label_e9d746c0-3369-42be-bf83-6862f3f56ae7_SiteId">
    <vt:lpwstr>75864cfe-f26d-419c-b69d-c638695b5533</vt:lpwstr>
  </property>
  <property fmtid="{D5CDD505-2E9C-101B-9397-08002B2CF9AE}" pid="7" name="MSIP_Label_e9d746c0-3369-42be-bf83-6862f3f56ae7_ActionId">
    <vt:lpwstr>c62602a0-aa44-4eb2-857f-dc0d5d281d11</vt:lpwstr>
  </property>
  <property fmtid="{D5CDD505-2E9C-101B-9397-08002B2CF9AE}" pid="8" name="MSIP_Label_e9d746c0-3369-42be-bf83-6862f3f56ae7_ContentBits">
    <vt:lpwstr>0</vt:lpwstr>
  </property>
</Properties>
</file>