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ss Howell" userId="f7341bb2-f195-4ffe-bb9a-f21dba928677" providerId="ADAL" clId="{888D3732-501F-46C3-A6E0-9A0F4F179690}"/>
    <pc:docChg chg="custSel modSld">
      <pc:chgData name="Russ Howell" userId="f7341bb2-f195-4ffe-bb9a-f21dba928677" providerId="ADAL" clId="{888D3732-501F-46C3-A6E0-9A0F4F179690}" dt="2023-02-20T15:18:03.087" v="20" actId="20577"/>
      <pc:docMkLst>
        <pc:docMk/>
      </pc:docMkLst>
      <pc:sldChg chg="modSp mod">
        <pc:chgData name="Russ Howell" userId="f7341bb2-f195-4ffe-bb9a-f21dba928677" providerId="ADAL" clId="{888D3732-501F-46C3-A6E0-9A0F4F179690}" dt="2023-02-20T15:18:03.087" v="20" actId="20577"/>
        <pc:sldMkLst>
          <pc:docMk/>
          <pc:sldMk cId="28214858" sldId="256"/>
        </pc:sldMkLst>
        <pc:spChg chg="mod">
          <ac:chgData name="Russ Howell" userId="f7341bb2-f195-4ffe-bb9a-f21dba928677" providerId="ADAL" clId="{888D3732-501F-46C3-A6E0-9A0F4F179690}" dt="2023-02-20T15:18:03.087" v="20" actId="20577"/>
          <ac:spMkLst>
            <pc:docMk/>
            <pc:sldMk cId="28214858" sldId="256"/>
            <ac:spMk id="37" creationId="{DD4AF917-28C6-4012-B647-A69443D5416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4B7C6-A85B-4FDC-BD94-8628858081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D32CD6-2C97-4BE2-9D04-1286C9F9DD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30F4C5-0898-4D6E-BD74-A187CB71B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F055-A69E-4F40-A2D1-E197A1690A9C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FF277-14F4-4B90-BE84-07EF3161F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B3AB38-7061-47B9-8F81-40F823D7E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27ED4-FD70-4BEC-B424-3796D98C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578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13142-81D2-43DC-92FA-EED23DE5F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45E3DB-C180-4019-B0B3-A5737B9830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46D64E-7501-4094-831D-4E8185204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F055-A69E-4F40-A2D1-E197A1690A9C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4976E9-2EBF-497D-B933-C8D253188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EC766F-DA4F-43B6-B861-614419A4D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27ED4-FD70-4BEC-B424-3796D98C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310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A0A8CF-CB67-4688-B681-85E6701E01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C5B894-4C90-4154-9228-B696F216B9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15140-9F96-4041-BFAF-058B7BF49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F055-A69E-4F40-A2D1-E197A1690A9C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3F2D6F-0460-4A23-A20D-175A3F164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71F3EE-658E-40BB-A014-3FAE5255F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27ED4-FD70-4BEC-B424-3796D98C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017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FFD92-A9DA-4A82-924F-0942EE77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171D0-19EC-4CC8-8FFE-3F0838A8A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8705A0-F68F-4816-84C4-E49DFB22B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F055-A69E-4F40-A2D1-E197A1690A9C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213909-B88F-4EFB-AC57-A80720C39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0E1E0-B10A-4857-BBCA-2D6080E20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27ED4-FD70-4BEC-B424-3796D98C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6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4F1E1-E0BE-4758-ACD3-BD586CA83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21D856-E136-4A73-812E-1E4871004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4B9D7-8DD5-4C0D-A08A-C56AA9031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F055-A69E-4F40-A2D1-E197A1690A9C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05B66F-FB44-4EF8-8C57-AB38842BB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B8EA2-019B-4D71-95F0-49155179A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27ED4-FD70-4BEC-B424-3796D98C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181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30B3A-1125-433D-9FFF-5D62CFF87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24325-8DD4-48C8-93C3-593C23193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137366-4731-4E19-BFBE-2A166C9BAB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E70904-9EDD-4593-BD61-969C34FD2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F055-A69E-4F40-A2D1-E197A1690A9C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9948E2-1CE8-4724-BC17-A1EAA024C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40AE50-D665-4B0F-8DA9-78E6FB85C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27ED4-FD70-4BEC-B424-3796D98C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740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B437F-6565-4FDB-92FB-377B8BF5F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CD8C5D-70B9-4B7D-AC79-9C42B2B82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3D6657-D4CB-4BBE-9D57-3140350F23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70905A-C470-4287-B2CE-6DEED80C55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85516D-BB0C-49F2-BE26-CB729D7099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754B8C-950D-44C8-BE54-85C221788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F055-A69E-4F40-A2D1-E197A1690A9C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39FAAD-CB08-4C56-9CE9-6C5004D0D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E89B72-0B55-4C72-AB8F-81F842178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27ED4-FD70-4BEC-B424-3796D98C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706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39E50-7BC8-4F42-A7CC-41870A3AF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6DD889-CD13-47F8-A6F1-E217F3C0B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F055-A69E-4F40-A2D1-E197A1690A9C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B83612-2946-4967-A52D-6F0E2094D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F92514-6AD7-48CB-B63E-0A45011DB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27ED4-FD70-4BEC-B424-3796D98C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607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A8CF33-D6E6-4B5F-8425-2BB29123D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F055-A69E-4F40-A2D1-E197A1690A9C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FF11F2-9868-4D12-B348-E2E195AED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F9AF3-C7D2-4790-B6F4-9D46DB182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27ED4-FD70-4BEC-B424-3796D98C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581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A51C2-9796-49A2-9502-1B9899931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8DEDB-18C4-46C5-9111-89B7E6CD7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DA055-C032-4199-A7AE-1055C21517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15DED-CD76-4E95-A953-F6C356985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F055-A69E-4F40-A2D1-E197A1690A9C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C444FB-8743-4B3C-84BF-323F00052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E4AE01-5458-4C23-A0A5-F9DBC2328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27ED4-FD70-4BEC-B424-3796D98C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38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8E9F5-3122-4278-BE75-B598EAAE1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18DA60-9EBF-4C5C-9A7B-133B563DBC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36887D-9BD9-44EE-A5F4-150909BCF0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5083ED-1B6F-4309-9DC5-C4CAF53E3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F055-A69E-4F40-A2D1-E197A1690A9C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20913-A4FB-4586-9FFF-AEF7149E6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859369-54BD-484C-8C0B-3AA642888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27ED4-FD70-4BEC-B424-3796D98C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559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9604AD-497E-4322-8926-AAF64B3F0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50C6AA-697F-4592-95EB-7569DBBFF0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098E39-E842-4BFD-A0BF-6034ADFA41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8F055-A69E-4F40-A2D1-E197A1690A9C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839390-B01F-472C-A7FD-DF9854420C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E4FEFB-99C2-4393-94E8-E0D0D55BBE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27ED4-FD70-4BEC-B424-3796D98C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15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D1F0107-130C-4D09-BCBA-A1BCB6CA80EA}"/>
              </a:ext>
            </a:extLst>
          </p:cNvPr>
          <p:cNvSpPr/>
          <p:nvPr/>
        </p:nvSpPr>
        <p:spPr>
          <a:xfrm>
            <a:off x="2991971" y="1996888"/>
            <a:ext cx="4054288" cy="2306171"/>
          </a:xfrm>
          <a:prstGeom prst="roundRect">
            <a:avLst>
              <a:gd name="adj" fmla="val 7913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9C8FEF-953F-4FD7-BD0C-BE7BC73F7107}"/>
              </a:ext>
            </a:extLst>
          </p:cNvPr>
          <p:cNvSpPr/>
          <p:nvPr/>
        </p:nvSpPr>
        <p:spPr>
          <a:xfrm>
            <a:off x="3231871" y="2185060"/>
            <a:ext cx="93220" cy="344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BDA188-DE6F-4FFC-A1AF-D78AAFCA7AC9}"/>
              </a:ext>
            </a:extLst>
          </p:cNvPr>
          <p:cNvSpPr/>
          <p:nvPr/>
        </p:nvSpPr>
        <p:spPr>
          <a:xfrm>
            <a:off x="3471771" y="2185060"/>
            <a:ext cx="93220" cy="344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C6E5F0-BDB8-4292-B1FD-0E5707CB34D0}"/>
              </a:ext>
            </a:extLst>
          </p:cNvPr>
          <p:cNvSpPr/>
          <p:nvPr/>
        </p:nvSpPr>
        <p:spPr>
          <a:xfrm>
            <a:off x="4233357" y="2185060"/>
            <a:ext cx="93220" cy="344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221FCB4-3AF4-46AA-8D54-8B2284B1F91E}"/>
              </a:ext>
            </a:extLst>
          </p:cNvPr>
          <p:cNvSpPr/>
          <p:nvPr/>
        </p:nvSpPr>
        <p:spPr>
          <a:xfrm rot="5400000">
            <a:off x="3377047" y="3560620"/>
            <a:ext cx="99158" cy="3344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9107DB-9471-4104-B482-1B7EFB6EB24B}"/>
              </a:ext>
            </a:extLst>
          </p:cNvPr>
          <p:cNvSpPr/>
          <p:nvPr/>
        </p:nvSpPr>
        <p:spPr>
          <a:xfrm rot="5400000">
            <a:off x="3377048" y="3823428"/>
            <a:ext cx="99158" cy="3344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5FF4720-3381-42EA-AE18-14D5F2E344C5}"/>
              </a:ext>
            </a:extLst>
          </p:cNvPr>
          <p:cNvSpPr/>
          <p:nvPr/>
        </p:nvSpPr>
        <p:spPr>
          <a:xfrm rot="5400000">
            <a:off x="4321333" y="3560621"/>
            <a:ext cx="99158" cy="3344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C856C48-3109-4E8A-9547-E8FB89E090B3}"/>
              </a:ext>
            </a:extLst>
          </p:cNvPr>
          <p:cNvSpPr/>
          <p:nvPr/>
        </p:nvSpPr>
        <p:spPr>
          <a:xfrm rot="5400000">
            <a:off x="4321333" y="3823429"/>
            <a:ext cx="99158" cy="3344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8122FD-325D-43EB-A772-F9EC666823B1}"/>
              </a:ext>
            </a:extLst>
          </p:cNvPr>
          <p:cNvSpPr/>
          <p:nvPr/>
        </p:nvSpPr>
        <p:spPr>
          <a:xfrm rot="5400000">
            <a:off x="5879177" y="2741223"/>
            <a:ext cx="99158" cy="33448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F5B1FAF-9B87-459F-9EBD-59530B4153DB}"/>
              </a:ext>
            </a:extLst>
          </p:cNvPr>
          <p:cNvSpPr/>
          <p:nvPr/>
        </p:nvSpPr>
        <p:spPr>
          <a:xfrm rot="5400000">
            <a:off x="5879177" y="2938100"/>
            <a:ext cx="99158" cy="3344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6765FCA-D799-4AAF-862B-BC27AE462B71}"/>
              </a:ext>
            </a:extLst>
          </p:cNvPr>
          <p:cNvSpPr/>
          <p:nvPr/>
        </p:nvSpPr>
        <p:spPr>
          <a:xfrm rot="5400000">
            <a:off x="5879177" y="3133988"/>
            <a:ext cx="99158" cy="3344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4C35740-D851-477D-B238-46848E2325DC}"/>
              </a:ext>
            </a:extLst>
          </p:cNvPr>
          <p:cNvCxnSpPr>
            <a:cxnSpLocks/>
          </p:cNvCxnSpPr>
          <p:nvPr/>
        </p:nvCxnSpPr>
        <p:spPr>
          <a:xfrm flipH="1" flipV="1">
            <a:off x="3150987" y="1659444"/>
            <a:ext cx="108395" cy="400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95C81A1-78C8-4330-8468-E821DBD48B82}"/>
              </a:ext>
            </a:extLst>
          </p:cNvPr>
          <p:cNvCxnSpPr/>
          <p:nvPr/>
        </p:nvCxnSpPr>
        <p:spPr>
          <a:xfrm flipV="1">
            <a:off x="3518381" y="1659444"/>
            <a:ext cx="121406" cy="4068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B8CCD4B-675E-4D17-A915-9FC3EB1C7135}"/>
              </a:ext>
            </a:extLst>
          </p:cNvPr>
          <p:cNvCxnSpPr/>
          <p:nvPr/>
        </p:nvCxnSpPr>
        <p:spPr>
          <a:xfrm flipV="1">
            <a:off x="4279967" y="1659444"/>
            <a:ext cx="303908" cy="400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B862DD1-650C-49A9-A7CC-43BF8498C808}"/>
              </a:ext>
            </a:extLst>
          </p:cNvPr>
          <p:cNvCxnSpPr>
            <a:cxnSpLocks/>
          </p:cNvCxnSpPr>
          <p:nvPr/>
        </p:nvCxnSpPr>
        <p:spPr>
          <a:xfrm flipH="1" flipV="1">
            <a:off x="2626369" y="3588303"/>
            <a:ext cx="525006" cy="1297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E697071-1900-422E-99D0-C5AB0DE5F8CF}"/>
              </a:ext>
            </a:extLst>
          </p:cNvPr>
          <p:cNvCxnSpPr>
            <a:cxnSpLocks/>
          </p:cNvCxnSpPr>
          <p:nvPr/>
        </p:nvCxnSpPr>
        <p:spPr>
          <a:xfrm flipH="1">
            <a:off x="2626369" y="3961202"/>
            <a:ext cx="525006" cy="943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4B03CAA-034D-4648-8797-9AE319414C94}"/>
              </a:ext>
            </a:extLst>
          </p:cNvPr>
          <p:cNvCxnSpPr>
            <a:cxnSpLocks/>
          </p:cNvCxnSpPr>
          <p:nvPr/>
        </p:nvCxnSpPr>
        <p:spPr>
          <a:xfrm>
            <a:off x="4665893" y="3777443"/>
            <a:ext cx="208928" cy="6758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3A3ED40D-F1B1-4B5F-892F-F0A7A4ED54AC}"/>
              </a:ext>
            </a:extLst>
          </p:cNvPr>
          <p:cNvCxnSpPr>
            <a:cxnSpLocks/>
          </p:cNvCxnSpPr>
          <p:nvPr/>
        </p:nvCxnSpPr>
        <p:spPr>
          <a:xfrm>
            <a:off x="4586250" y="4022983"/>
            <a:ext cx="208928" cy="6758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B50500B-213B-4EBC-AC6F-FCC55CBAEEFC}"/>
              </a:ext>
            </a:extLst>
          </p:cNvPr>
          <p:cNvCxnSpPr>
            <a:cxnSpLocks/>
          </p:cNvCxnSpPr>
          <p:nvPr/>
        </p:nvCxnSpPr>
        <p:spPr>
          <a:xfrm flipV="1">
            <a:off x="6258296" y="2671948"/>
            <a:ext cx="1318160" cy="2365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4456382D-ADC1-4ACA-8683-EA9A42A05554}"/>
              </a:ext>
            </a:extLst>
          </p:cNvPr>
          <p:cNvCxnSpPr/>
          <p:nvPr/>
        </p:nvCxnSpPr>
        <p:spPr>
          <a:xfrm>
            <a:off x="6258295" y="3105343"/>
            <a:ext cx="13181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945553C-E677-451B-8648-6F209317D954}"/>
              </a:ext>
            </a:extLst>
          </p:cNvPr>
          <p:cNvCxnSpPr>
            <a:cxnSpLocks/>
          </p:cNvCxnSpPr>
          <p:nvPr/>
        </p:nvCxnSpPr>
        <p:spPr>
          <a:xfrm>
            <a:off x="6258295" y="3338717"/>
            <a:ext cx="1318161" cy="1758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2473A07C-C03E-4D14-962A-69DD8FBD556F}"/>
              </a:ext>
            </a:extLst>
          </p:cNvPr>
          <p:cNvSpPr txBox="1"/>
          <p:nvPr/>
        </p:nvSpPr>
        <p:spPr>
          <a:xfrm>
            <a:off x="4457462" y="1329890"/>
            <a:ext cx="9814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12 volt live</a:t>
            </a:r>
            <a:endParaRPr lang="en-US" sz="14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A2339C4-86E6-429C-9D8D-D4287FCCE849}"/>
              </a:ext>
            </a:extLst>
          </p:cNvPr>
          <p:cNvSpPr txBox="1"/>
          <p:nvPr/>
        </p:nvSpPr>
        <p:spPr>
          <a:xfrm>
            <a:off x="3426626" y="1329889"/>
            <a:ext cx="640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earth</a:t>
            </a:r>
            <a:endParaRPr lang="en-US" sz="14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729FA14-D254-4EB4-BADA-256318C16B4A}"/>
              </a:ext>
            </a:extLst>
          </p:cNvPr>
          <p:cNvSpPr txBox="1"/>
          <p:nvPr/>
        </p:nvSpPr>
        <p:spPr>
          <a:xfrm>
            <a:off x="2532065" y="1339550"/>
            <a:ext cx="790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Ignition feed</a:t>
            </a:r>
            <a:endParaRPr lang="en-US" sz="1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D4AF917-28C6-4012-B647-A69443D54162}"/>
              </a:ext>
            </a:extLst>
          </p:cNvPr>
          <p:cNvSpPr txBox="1"/>
          <p:nvPr/>
        </p:nvSpPr>
        <p:spPr>
          <a:xfrm>
            <a:off x="1776896" y="3578723"/>
            <a:ext cx="9838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Red/</a:t>
            </a:r>
            <a:r>
              <a:rPr lang="en-GB" sz="1400"/>
              <a:t>blue Earth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9FDC38A-8F1A-4A89-94A8-488F1EA77F21}"/>
              </a:ext>
            </a:extLst>
          </p:cNvPr>
          <p:cNvSpPr txBox="1"/>
          <p:nvPr/>
        </p:nvSpPr>
        <p:spPr>
          <a:xfrm>
            <a:off x="4795178" y="4508391"/>
            <a:ext cx="8494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Actuator</a:t>
            </a:r>
            <a:endParaRPr lang="en-US" sz="1400" dirty="0"/>
          </a:p>
        </p:txBody>
      </p:sp>
      <p:sp>
        <p:nvSpPr>
          <p:cNvPr id="39" name="Plus Sign 38">
            <a:extLst>
              <a:ext uri="{FF2B5EF4-FFF2-40B4-BE49-F238E27FC236}">
                <a16:creationId xmlns:a16="http://schemas.microsoft.com/office/drawing/2014/main" id="{17D874E8-7032-4A15-8080-0ABBE1F84758}"/>
              </a:ext>
            </a:extLst>
          </p:cNvPr>
          <p:cNvSpPr/>
          <p:nvPr/>
        </p:nvSpPr>
        <p:spPr>
          <a:xfrm>
            <a:off x="4255403" y="3595799"/>
            <a:ext cx="215338" cy="244534"/>
          </a:xfrm>
          <a:prstGeom prst="mathPlu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0" name="Minus Sign 39">
            <a:extLst>
              <a:ext uri="{FF2B5EF4-FFF2-40B4-BE49-F238E27FC236}">
                <a16:creationId xmlns:a16="http://schemas.microsoft.com/office/drawing/2014/main" id="{66BD2C32-673F-4DBA-99C6-00CC5A75B005}"/>
              </a:ext>
            </a:extLst>
          </p:cNvPr>
          <p:cNvSpPr/>
          <p:nvPr/>
        </p:nvSpPr>
        <p:spPr>
          <a:xfrm>
            <a:off x="4233357" y="3875816"/>
            <a:ext cx="285047" cy="229710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942133F-569E-4985-89C1-D482E0011AAC}"/>
              </a:ext>
            </a:extLst>
          </p:cNvPr>
          <p:cNvSpPr txBox="1"/>
          <p:nvPr/>
        </p:nvSpPr>
        <p:spPr>
          <a:xfrm>
            <a:off x="7512005" y="2504492"/>
            <a:ext cx="1534073" cy="307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Common contact</a:t>
            </a:r>
            <a:endParaRPr lang="en-US" sz="14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637D652-D932-4575-8028-40CDA7C16941}"/>
              </a:ext>
            </a:extLst>
          </p:cNvPr>
          <p:cNvSpPr txBox="1"/>
          <p:nvPr/>
        </p:nvSpPr>
        <p:spPr>
          <a:xfrm>
            <a:off x="7512005" y="2848251"/>
            <a:ext cx="15340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Handbrake off  contact</a:t>
            </a:r>
            <a:endParaRPr lang="en-US" sz="14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8E4D10A-2DE6-4826-9884-F6D1F37E717B}"/>
              </a:ext>
            </a:extLst>
          </p:cNvPr>
          <p:cNvSpPr txBox="1"/>
          <p:nvPr/>
        </p:nvSpPr>
        <p:spPr>
          <a:xfrm>
            <a:off x="7513184" y="3437982"/>
            <a:ext cx="1274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Handbrake on  contact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214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19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Fluor Corp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Russ Howell</dc:creator>
  <cp:lastModifiedBy>Russ Howell</cp:lastModifiedBy>
  <cp:revision>1</cp:revision>
  <dcterms:created xsi:type="dcterms:W3CDTF">2023-01-12T07:35:01Z</dcterms:created>
  <dcterms:modified xsi:type="dcterms:W3CDTF">2023-02-20T15:18:04Z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9d746c0-3369-42be-bf83-6862f3f56ae7_Enabled">
    <vt:lpwstr>true</vt:lpwstr>
  </property>
  <property fmtid="{D5CDD505-2E9C-101B-9397-08002B2CF9AE}" pid="3" name="MSIP_Label_e9d746c0-3369-42be-bf83-6862f3f56ae7_SetDate">
    <vt:lpwstr>2023-01-12T07:35:02Z</vt:lpwstr>
  </property>
  <property fmtid="{D5CDD505-2E9C-101B-9397-08002B2CF9AE}" pid="4" name="MSIP_Label_e9d746c0-3369-42be-bf83-6862f3f56ae7_Method">
    <vt:lpwstr>Standard</vt:lpwstr>
  </property>
  <property fmtid="{D5CDD505-2E9C-101B-9397-08002B2CF9AE}" pid="5" name="MSIP_Label_e9d746c0-3369-42be-bf83-6862f3f56ae7_Name">
    <vt:lpwstr>Fluor General</vt:lpwstr>
  </property>
  <property fmtid="{D5CDD505-2E9C-101B-9397-08002B2CF9AE}" pid="6" name="MSIP_Label_e9d746c0-3369-42be-bf83-6862f3f56ae7_SiteId">
    <vt:lpwstr>75864cfe-f26d-419c-b69d-c638695b5533</vt:lpwstr>
  </property>
  <property fmtid="{D5CDD505-2E9C-101B-9397-08002B2CF9AE}" pid="7" name="MSIP_Label_e9d746c0-3369-42be-bf83-6862f3f56ae7_ActionId">
    <vt:lpwstr>7e573be8-4d7a-489a-b02b-116cb9120108</vt:lpwstr>
  </property>
  <property fmtid="{D5CDD505-2E9C-101B-9397-08002B2CF9AE}" pid="8" name="MSIP_Label_e9d746c0-3369-42be-bf83-6862f3f56ae7_ContentBits">
    <vt:lpwstr>0</vt:lpwstr>
  </property>
</Properties>
</file>